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26T19:33:47.519" idx="1">
    <p:pos x="6280" y="359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36445-E018-49BD-99E9-5B1047EA2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CED8F6-CFBE-40B2-9704-9F9B810F4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0418DA-68D3-4DF2-B616-9A361CE1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197A87-40D0-461E-89A9-E0B04573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BD8200-42D6-4AA0-9E3F-9A2B890C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2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8D913-6930-42A2-A52B-4064E202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3E6E2A-571B-4D30-BC07-72F067EFB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13DA28-0870-4F38-BC2B-B0D62612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91861-C648-4BF4-B676-4F2E0505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8BE72-1961-4452-8CE1-39856D60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2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DA7490-1A50-4058-A57D-344D37BFD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D33B35-DF55-4AE0-8E5A-5C1F9870E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F9AA3-7F88-4B1F-8C2A-3F30A0F3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2BC09C-32F9-42DF-91D2-179C3AAD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ED6CD-34CB-41C0-99E8-82496170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6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E3718-66F3-42DB-9430-E646F55A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440147-ABC7-4825-897A-BEFB3559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7366F9-3379-4CD3-ACA5-73FB9B70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BEF16-3A1F-4ED5-B951-A33451E7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0327FE-96EE-4E22-832D-925A4F47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56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0E6AD-1437-4388-B631-DCAC7EE52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440C7-5A9C-4C89-86E9-4A3DAF049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469EEA-216F-4016-A24D-E062C17C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53BC09-77AC-4D0C-A893-9ECE0BD2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CBE66F-0EBF-48A9-964B-25C01110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1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2E623-461E-4699-9AE6-8117E8AB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A932E8-7DC6-434D-B585-B77FC1737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FC12D8-E8D2-4502-8374-93E4B86A2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4A853-771D-4724-AAE2-0C00649E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5370BF-11D8-4E37-AF06-BB042F1B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8AAF96-052D-498E-87FB-036FB5E3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71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6888D-3B2A-456A-91BA-0DA67337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52F809-9C55-478C-8FB9-348A5DEB1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23D8FA-DF06-4B7A-9CF5-0ADE32976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20417B-D10C-4094-B789-F617B71C5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57D1F4-F282-40F0-9E07-65FF3DC2A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885FA9-3812-4E62-8852-BD0DE809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64BD4F-1248-4E04-85CE-EC2B5A21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6FA5A5-2467-47A8-8FBB-166D891A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19DC2-52C6-47F6-8997-188EA3BF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C40EF6-B253-441F-B03D-9105FA4F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2FF50B-5B4A-415D-BFB7-A1011FB5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84CCFC-9EFE-4BC2-88C5-05A730E3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5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C2C30A-D0B5-451F-A98C-7D5C1EAA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C8B9D0-5D17-4652-9AD4-74E97166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8ECDF1-7DF7-4D3A-B50C-4EDA24F2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56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A81D8-FA28-4036-9549-69A9F13A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C1C299-C38B-4CAA-A568-A5BED4E0A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9E5283-2702-47C0-9791-501B0BEB7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C04496-8628-4FF2-9D3E-FF740393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4F0742-28CE-4897-A593-F26703F1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5F1808-456F-4C5B-B551-CD85C528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2ED3F-959F-407A-9241-66523A5D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ACD8C0-9E6D-40D0-928C-CAD7E6167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89E70-F300-4A43-AFC7-074EB6CC4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EDBD00-9028-467B-BB9A-D042BCE7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CF1B1B-BF56-48B0-A6F9-650DC2B4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758508-26AB-4B0B-9CBA-8A1AEBDE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4CFD3E-7A24-4322-AD93-890767E3F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3C62F-923E-44A9-A62B-FC6BD118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9A77D-9377-408A-B1B5-9579E632F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EE93-D4E0-4048-BD84-AD20303483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6834C6-E31D-4347-9824-A7B5A3AC3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8428A2-A3EE-4482-84DC-21CCF69B4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2102-84A2-44DB-B385-54E24DBD4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1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BE38A-D216-4228-A4F9-DC70B8BBC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4220"/>
            <a:ext cx="9144000" cy="2387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5EFB0C-E4EA-4B51-8C5B-94995A02B2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CE174D7-6994-4AF9-B2F7-53FF52FD6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96796"/>
            <a:ext cx="8445500" cy="571697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C81292-CE97-4ACD-A016-24D50E7B4343}"/>
              </a:ext>
            </a:extLst>
          </p:cNvPr>
          <p:cNvSpPr txBox="1"/>
          <p:nvPr/>
        </p:nvSpPr>
        <p:spPr>
          <a:xfrm>
            <a:off x="9102725" y="3379158"/>
            <a:ext cx="104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158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413BBD-C7EA-413D-9DB5-DC98FDB2AADC}"/>
              </a:ext>
            </a:extLst>
          </p:cNvPr>
          <p:cNvSpPr txBox="1"/>
          <p:nvPr/>
        </p:nvSpPr>
        <p:spPr>
          <a:xfrm>
            <a:off x="8867775" y="4617650"/>
            <a:ext cx="46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43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EC394D-C3E0-4A8E-B219-CC70E37F4DE2}"/>
              </a:ext>
            </a:extLst>
          </p:cNvPr>
          <p:cNvSpPr txBox="1"/>
          <p:nvPr/>
        </p:nvSpPr>
        <p:spPr>
          <a:xfrm>
            <a:off x="8669336" y="5044408"/>
            <a:ext cx="46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34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0694D7-52CA-42F0-8450-650B1CA6A5E0}"/>
              </a:ext>
            </a:extLst>
          </p:cNvPr>
          <p:cNvSpPr txBox="1"/>
          <p:nvPr/>
        </p:nvSpPr>
        <p:spPr>
          <a:xfrm>
            <a:off x="8429625" y="4685952"/>
            <a:ext cx="43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37</a:t>
            </a:r>
            <a:endParaRPr kumimoji="1" lang="ja-JP" altLang="en-US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FB6090-B4D8-46D4-9CFA-C2F072FC2EAC}"/>
              </a:ext>
            </a:extLst>
          </p:cNvPr>
          <p:cNvSpPr txBox="1"/>
          <p:nvPr/>
        </p:nvSpPr>
        <p:spPr>
          <a:xfrm>
            <a:off x="8150225" y="4813166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/>
              <a:t>22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AC9E93-8883-4D8A-94FB-07F40026547E}"/>
              </a:ext>
            </a:extLst>
          </p:cNvPr>
          <p:cNvSpPr txBox="1"/>
          <p:nvPr/>
        </p:nvSpPr>
        <p:spPr>
          <a:xfrm>
            <a:off x="8585200" y="3455281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148</a:t>
            </a:r>
            <a:endParaRPr kumimoji="1"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A9E4CC-EB8A-468A-BCCA-7FADB4E077B9}"/>
              </a:ext>
            </a:extLst>
          </p:cNvPr>
          <p:cNvSpPr txBox="1"/>
          <p:nvPr/>
        </p:nvSpPr>
        <p:spPr>
          <a:xfrm>
            <a:off x="8291512" y="3712673"/>
            <a:ext cx="89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/>
              <a:t>131</a:t>
            </a:r>
            <a:endParaRPr kumimoji="1" lang="ja-JP" altLang="en-US" sz="1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CD4B89-02C3-41F6-B684-2FCB4CEEFB43}"/>
              </a:ext>
            </a:extLst>
          </p:cNvPr>
          <p:cNvSpPr txBox="1"/>
          <p:nvPr/>
        </p:nvSpPr>
        <p:spPr>
          <a:xfrm>
            <a:off x="8135937" y="4165991"/>
            <a:ext cx="55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113</a:t>
            </a:r>
            <a:endParaRPr kumimoji="1" lang="ja-JP" altLang="en-US" sz="1200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5E4B630-533A-4CF4-AC94-5DEF48D434B0}"/>
              </a:ext>
            </a:extLst>
          </p:cNvPr>
          <p:cNvSpPr/>
          <p:nvPr/>
        </p:nvSpPr>
        <p:spPr>
          <a:xfrm flipV="1">
            <a:off x="8291512" y="4085773"/>
            <a:ext cx="141287" cy="1255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BD9097E-CAA2-49CD-BE3A-4AA4C3CF77D1}"/>
              </a:ext>
            </a:extLst>
          </p:cNvPr>
          <p:cNvSpPr/>
          <p:nvPr/>
        </p:nvSpPr>
        <p:spPr>
          <a:xfrm flipH="1" flipV="1">
            <a:off x="9278938" y="4353600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320DEFC-981A-4230-B5B5-F3BADDE4A0EA}"/>
              </a:ext>
            </a:extLst>
          </p:cNvPr>
          <p:cNvSpPr/>
          <p:nvPr/>
        </p:nvSpPr>
        <p:spPr>
          <a:xfrm flipH="1" flipV="1">
            <a:off x="9029699" y="4861612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D977F888-0E03-4D44-9A0B-5723ADFBD028}"/>
              </a:ext>
            </a:extLst>
          </p:cNvPr>
          <p:cNvSpPr/>
          <p:nvPr/>
        </p:nvSpPr>
        <p:spPr>
          <a:xfrm flipH="1" flipV="1">
            <a:off x="8779669" y="4936181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13B6FB9-8C76-4605-A869-9EF617101574}"/>
              </a:ext>
            </a:extLst>
          </p:cNvPr>
          <p:cNvSpPr/>
          <p:nvPr/>
        </p:nvSpPr>
        <p:spPr>
          <a:xfrm flipH="1" flipV="1">
            <a:off x="8538766" y="4901753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33ACD41-B8BB-45B6-888C-0EBA318E2FBB}"/>
              </a:ext>
            </a:extLst>
          </p:cNvPr>
          <p:cNvSpPr/>
          <p:nvPr/>
        </p:nvSpPr>
        <p:spPr>
          <a:xfrm flipH="1" flipV="1">
            <a:off x="8278019" y="5063424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E72E571C-A3E8-4832-807E-77E21C983A8C}"/>
              </a:ext>
            </a:extLst>
          </p:cNvPr>
          <p:cNvSpPr/>
          <p:nvPr/>
        </p:nvSpPr>
        <p:spPr>
          <a:xfrm flipH="1" flipV="1">
            <a:off x="9304338" y="2307206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96B97E1-560C-4959-A10C-D9F0DB2888CD}"/>
              </a:ext>
            </a:extLst>
          </p:cNvPr>
          <p:cNvSpPr/>
          <p:nvPr/>
        </p:nvSpPr>
        <p:spPr>
          <a:xfrm flipH="1" flipV="1">
            <a:off x="9036844" y="3578336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7BAEF6EB-3B5C-470C-8F2A-6E7AF683EA92}"/>
              </a:ext>
            </a:extLst>
          </p:cNvPr>
          <p:cNvSpPr/>
          <p:nvPr/>
        </p:nvSpPr>
        <p:spPr>
          <a:xfrm flipH="1" flipV="1">
            <a:off x="8772524" y="3706130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5A6CBE5-E772-420A-AC11-191E11B4958F}"/>
              </a:ext>
            </a:extLst>
          </p:cNvPr>
          <p:cNvSpPr/>
          <p:nvPr/>
        </p:nvSpPr>
        <p:spPr>
          <a:xfrm flipH="1" flipV="1">
            <a:off x="8514557" y="3921601"/>
            <a:ext cx="131762" cy="1343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38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2021-11-26T10:50:55Z</dcterms:created>
  <dcterms:modified xsi:type="dcterms:W3CDTF">2021-11-26T10:51:14Z</dcterms:modified>
</cp:coreProperties>
</file>